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9A0C8FE-DAAE-4467-9B15-DBBC927FA92A}" type="datetimeFigureOut">
              <a:rPr lang="es-MX" smtClean="0"/>
              <a:t>16/02/2015</a:t>
            </a:fld>
            <a:endParaRPr lang="es-MX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315125C-F743-44E1-B7E8-23C0B6655450}" type="slidenum">
              <a:rPr lang="es-MX" smtClean="0"/>
              <a:t>‹Nº›</a:t>
            </a:fld>
            <a:endParaRPr lang="es-MX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0C8FE-DAAE-4467-9B15-DBBC927FA92A}" type="datetimeFigureOut">
              <a:rPr lang="es-MX" smtClean="0"/>
              <a:t>16/02/2015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5125C-F743-44E1-B7E8-23C0B66554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0C8FE-DAAE-4467-9B15-DBBC927FA92A}" type="datetimeFigureOut">
              <a:rPr lang="es-MX" smtClean="0"/>
              <a:t>16/02/2015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5125C-F743-44E1-B7E8-23C0B66554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0C8FE-DAAE-4467-9B15-DBBC927FA92A}" type="datetimeFigureOut">
              <a:rPr lang="es-MX" smtClean="0"/>
              <a:t>16/02/2015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5125C-F743-44E1-B7E8-23C0B66554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0C8FE-DAAE-4467-9B15-DBBC927FA92A}" type="datetimeFigureOut">
              <a:rPr lang="es-MX" smtClean="0"/>
              <a:t>16/02/2015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5125C-F743-44E1-B7E8-23C0B66554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0C8FE-DAAE-4467-9B15-DBBC927FA92A}" type="datetimeFigureOut">
              <a:rPr lang="es-MX" smtClean="0"/>
              <a:t>16/02/2015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5125C-F743-44E1-B7E8-23C0B6655450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0C8FE-DAAE-4467-9B15-DBBC927FA92A}" type="datetimeFigureOut">
              <a:rPr lang="es-MX" smtClean="0"/>
              <a:t>16/02/2015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5125C-F743-44E1-B7E8-23C0B66554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0C8FE-DAAE-4467-9B15-DBBC927FA92A}" type="datetimeFigureOut">
              <a:rPr lang="es-MX" smtClean="0"/>
              <a:t>16/02/2015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5125C-F743-44E1-B7E8-23C0B66554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0C8FE-DAAE-4467-9B15-DBBC927FA92A}" type="datetimeFigureOut">
              <a:rPr lang="es-MX" smtClean="0"/>
              <a:t>16/02/2015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5125C-F743-44E1-B7E8-23C0B66554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0C8FE-DAAE-4467-9B15-DBBC927FA92A}" type="datetimeFigureOut">
              <a:rPr lang="es-MX" smtClean="0"/>
              <a:t>16/02/2015</a:t>
            </a:fld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5125C-F743-44E1-B7E8-23C0B6655450}" type="slidenum">
              <a:rPr lang="es-MX" smtClean="0"/>
              <a:t>‹Nº›</a:t>
            </a:fld>
            <a:endParaRPr lang="es-MX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0C8FE-DAAE-4467-9B15-DBBC927FA92A}" type="datetimeFigureOut">
              <a:rPr lang="es-MX" smtClean="0"/>
              <a:t>16/02/2015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5125C-F743-44E1-B7E8-23C0B66554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9A0C8FE-DAAE-4467-9B15-DBBC927FA92A}" type="datetimeFigureOut">
              <a:rPr lang="es-MX" smtClean="0"/>
              <a:t>16/02/2015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315125C-F743-44E1-B7E8-23C0B6655450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Características de la ética</a:t>
            </a: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MX" dirty="0"/>
              <a:t>L</a:t>
            </a:r>
            <a:r>
              <a:rPr lang="es-MX" dirty="0" smtClean="0"/>
              <a:t>a ética como cualquier otra disciplina posee unas características propias, como son:</a:t>
            </a:r>
          </a:p>
          <a:p>
            <a:r>
              <a:rPr lang="es-MX" dirty="0" smtClean="0"/>
              <a:t>1.	la ética cambia el ritmo que cambian las costumbres, la época y la cultura regional.</a:t>
            </a:r>
          </a:p>
          <a:p>
            <a:r>
              <a:rPr lang="es-MX" dirty="0" smtClean="0"/>
              <a:t>2.	la ética busca que toda persona persiga siempre el bien por medio de las normas.</a:t>
            </a:r>
          </a:p>
        </p:txBody>
      </p:sp>
    </p:spTree>
    <p:extLst>
      <p:ext uri="{BB962C8B-B14F-4D97-AF65-F5344CB8AC3E}">
        <p14:creationId xmlns:p14="http://schemas.microsoft.com/office/powerpoint/2010/main" val="524952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Felicidad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s-MX" dirty="0"/>
          </a:p>
          <a:p>
            <a:pPr lvl="0"/>
            <a:r>
              <a:rPr lang="es-ES" dirty="0" smtClean="0"/>
              <a:t>Satisfacción</a:t>
            </a:r>
          </a:p>
          <a:p>
            <a:pPr lvl="0"/>
            <a:endParaRPr lang="es-MX" dirty="0"/>
          </a:p>
          <a:p>
            <a:pPr lvl="0"/>
            <a:r>
              <a:rPr lang="es-ES" dirty="0" smtClean="0"/>
              <a:t>Gusto</a:t>
            </a:r>
          </a:p>
          <a:p>
            <a:pPr lvl="0"/>
            <a:endParaRPr lang="es-MX" dirty="0"/>
          </a:p>
          <a:p>
            <a:pPr lvl="0"/>
            <a:r>
              <a:rPr lang="es-ES" dirty="0" smtClean="0"/>
              <a:t>Contento</a:t>
            </a:r>
          </a:p>
          <a:p>
            <a:pPr lvl="0"/>
            <a:endParaRPr lang="es-MX" dirty="0"/>
          </a:p>
          <a:p>
            <a:r>
              <a:rPr lang="es-ES" dirty="0">
                <a:sym typeface="Wingdings"/>
              </a:rPr>
              <a:t></a:t>
            </a:r>
            <a:r>
              <a:rPr lang="es-ES" dirty="0"/>
              <a:t> Estado de ánimo que se complace en la posesión de un bien, o en un acto que produce satisfacción, alegría o dicha.</a:t>
            </a:r>
            <a:endParaRPr lang="es-MX" dirty="0"/>
          </a:p>
          <a:p>
            <a:pPr marL="68580" indent="0">
              <a:buNone/>
            </a:pPr>
            <a:r>
              <a:rPr lang="es-ES" dirty="0"/>
              <a:t> </a:t>
            </a:r>
            <a:endParaRPr lang="es-MX" dirty="0"/>
          </a:p>
          <a:p>
            <a:pPr marL="68580" indent="0">
              <a:buNone/>
            </a:pPr>
            <a:r>
              <a:rPr lang="es-ES" dirty="0"/>
              <a:t> 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23289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Actividad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Seleccione uno de los términos relacionados con la ética y realiza con él un afiche en el cuaderno, además en otra hoja escriba una reflexión sobre lo que significa para usted ese término o concepto y la importancia de su aplicación en la vida social 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89739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dirty="0" smtClean="0"/>
              <a:t>3.	la ética exige asumir conscientemente y con autonomía comportamientos y normas que te ayuden en tu proyecto de vida.</a:t>
            </a:r>
          </a:p>
          <a:p>
            <a:r>
              <a:rPr lang="es-MX" dirty="0" smtClean="0"/>
              <a:t>4.	la vida sin ética no es deseable por que te destruye como persona y como ser social.</a:t>
            </a:r>
          </a:p>
          <a:p>
            <a:r>
              <a:rPr lang="es-MX" dirty="0" smtClean="0"/>
              <a:t>5.	la vida en sociedad necesita de la ética para que haya unión o tejido social. Viviendo en sociedad descubres tu propia identidad y la de los otros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83038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Definición de algunos término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b="1" dirty="0"/>
              <a:t>Bien:</a:t>
            </a:r>
            <a:endParaRPr lang="es-MX" dirty="0"/>
          </a:p>
          <a:p>
            <a:pPr lvl="0"/>
            <a:r>
              <a:rPr lang="es-ES" dirty="0"/>
              <a:t>Realidad que posee un valor positivo y por ello es estimable</a:t>
            </a:r>
            <a:endParaRPr lang="es-MX" dirty="0"/>
          </a:p>
          <a:p>
            <a:pPr lvl="0"/>
            <a:r>
              <a:rPr lang="es-ES" dirty="0"/>
              <a:t>Lo que es bueno, útil o agradable</a:t>
            </a:r>
            <a:endParaRPr lang="es-MX" dirty="0"/>
          </a:p>
          <a:p>
            <a:pPr lvl="0"/>
            <a:r>
              <a:rPr lang="es-ES" dirty="0"/>
              <a:t>Lo que produce bienestar o dicha</a:t>
            </a:r>
            <a:endParaRPr lang="es-MX" dirty="0"/>
          </a:p>
          <a:p>
            <a:r>
              <a:rPr lang="es-ES" dirty="0">
                <a:sym typeface="Wingdings"/>
              </a:rPr>
              <a:t></a:t>
            </a:r>
            <a:r>
              <a:rPr lang="es-ES" dirty="0"/>
              <a:t> Acto positivo de la persona humana que produce bienestar o dicha a ella misma y a las demás personas.</a:t>
            </a:r>
            <a:endParaRPr lang="es-MX" dirty="0"/>
          </a:p>
          <a:p>
            <a:r>
              <a:rPr lang="es-ES" dirty="0"/>
              <a:t> 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02930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Mal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es-MX" dirty="0" smtClean="0"/>
          </a:p>
          <a:p>
            <a:pPr lvl="0"/>
            <a:r>
              <a:rPr lang="es-ES" dirty="0" smtClean="0"/>
              <a:t>Contrariamente a lo que es debido, a lo que apetece o requiere</a:t>
            </a:r>
            <a:endParaRPr lang="es-MX" dirty="0" smtClean="0"/>
          </a:p>
          <a:p>
            <a:pPr lvl="0"/>
            <a:r>
              <a:rPr lang="es-ES" dirty="0" smtClean="0"/>
              <a:t>Hacer las cosas desacertadamente o en forma imperfecta</a:t>
            </a:r>
            <a:endParaRPr lang="es-MX" dirty="0" smtClean="0"/>
          </a:p>
          <a:p>
            <a:r>
              <a:rPr lang="es-ES" dirty="0" smtClean="0">
                <a:sym typeface="Wingdings"/>
              </a:rPr>
              <a:t></a:t>
            </a:r>
            <a:r>
              <a:rPr lang="es-ES" dirty="0" smtClean="0"/>
              <a:t> Actos negativos del ser humano que dañan o que son contrarios a la moral.</a:t>
            </a:r>
            <a:endParaRPr lang="es-MX" dirty="0" smtClean="0"/>
          </a:p>
          <a:p>
            <a:pPr marL="68580" indent="0">
              <a:buNone/>
            </a:pPr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73489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Acto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/>
          </a:p>
          <a:p>
            <a:pPr lvl="0"/>
            <a:r>
              <a:rPr lang="es-ES" dirty="0"/>
              <a:t>Hecho o acción</a:t>
            </a:r>
            <a:endParaRPr lang="es-MX" dirty="0"/>
          </a:p>
          <a:p>
            <a:pPr lvl="0"/>
            <a:r>
              <a:rPr lang="es-ES" dirty="0"/>
              <a:t>Resultado de acción</a:t>
            </a:r>
            <a:endParaRPr lang="es-MX" dirty="0"/>
          </a:p>
          <a:p>
            <a:pPr lvl="0"/>
            <a:r>
              <a:rPr lang="es-ES" dirty="0"/>
              <a:t>Concentración del ánimo en un sentimiento o disposición</a:t>
            </a:r>
            <a:endParaRPr lang="es-MX" dirty="0"/>
          </a:p>
          <a:p>
            <a:r>
              <a:rPr lang="es-ES" dirty="0">
                <a:sym typeface="Wingdings"/>
              </a:rPr>
              <a:t></a:t>
            </a:r>
            <a:r>
              <a:rPr lang="es-ES" dirty="0"/>
              <a:t> Todo gesto, actitud o movimiento del ser humano.</a:t>
            </a:r>
            <a:endParaRPr lang="es-MX" dirty="0"/>
          </a:p>
          <a:p>
            <a:r>
              <a:rPr lang="es-ES" dirty="0"/>
              <a:t> 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09543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Acción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pPr lvl="0"/>
            <a:r>
              <a:rPr lang="es-ES" dirty="0"/>
              <a:t>Resultado de acción</a:t>
            </a:r>
            <a:endParaRPr lang="es-MX" dirty="0"/>
          </a:p>
          <a:p>
            <a:pPr lvl="0"/>
            <a:r>
              <a:rPr lang="es-ES" dirty="0"/>
              <a:t>Actividad, dinamismo, movimiento</a:t>
            </a:r>
            <a:endParaRPr lang="es-MX" dirty="0"/>
          </a:p>
          <a:p>
            <a:pPr lvl="0"/>
            <a:r>
              <a:rPr lang="es-ES" dirty="0"/>
              <a:t>Posibilidad o facultad de hacer alguna cosa</a:t>
            </a:r>
            <a:endParaRPr lang="es-MX" dirty="0"/>
          </a:p>
          <a:p>
            <a:r>
              <a:rPr lang="es-ES" dirty="0">
                <a:sym typeface="Wingdings"/>
              </a:rPr>
              <a:t></a:t>
            </a:r>
            <a:r>
              <a:rPr lang="es-ES" dirty="0"/>
              <a:t> Sucesión de gestos, actitudes y movimientos del ser humano.</a:t>
            </a:r>
            <a:endParaRPr lang="es-MX" dirty="0"/>
          </a:p>
          <a:p>
            <a:r>
              <a:rPr lang="es-ES" dirty="0"/>
              <a:t> 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74198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Conciencia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/>
          </a:p>
          <a:p>
            <a:pPr lvl="0"/>
            <a:r>
              <a:rPr lang="es-ES" dirty="0"/>
              <a:t>Conocimiento interior del bien y del mal</a:t>
            </a:r>
            <a:endParaRPr lang="es-MX" dirty="0"/>
          </a:p>
          <a:p>
            <a:pPr lvl="0"/>
            <a:r>
              <a:rPr lang="es-ES" dirty="0"/>
              <a:t>Conocimiento reflexivo de las cosas</a:t>
            </a:r>
            <a:endParaRPr lang="es-MX" dirty="0"/>
          </a:p>
          <a:p>
            <a:pPr lvl="0"/>
            <a:r>
              <a:rPr lang="es-ES" dirty="0"/>
              <a:t>Actividad mental a la que solo puede tener acceso el propio sujeto</a:t>
            </a:r>
            <a:endParaRPr lang="es-MX" dirty="0"/>
          </a:p>
          <a:p>
            <a:r>
              <a:rPr lang="es-ES" dirty="0">
                <a:sym typeface="Wingdings"/>
              </a:rPr>
              <a:t></a:t>
            </a:r>
            <a:r>
              <a:rPr lang="es-ES" dirty="0"/>
              <a:t> Actividad mental voluntaria de reflexión sobre el actuar, de acuerdo o no a la moral.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13550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Virtud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dirty="0"/>
          </a:p>
          <a:p>
            <a:pPr lvl="0"/>
            <a:r>
              <a:rPr lang="es-ES" dirty="0"/>
              <a:t>Poder o potestad de actuar</a:t>
            </a:r>
            <a:endParaRPr lang="es-MX" dirty="0"/>
          </a:p>
          <a:p>
            <a:pPr lvl="0"/>
            <a:r>
              <a:rPr lang="es-ES" dirty="0"/>
              <a:t>Integridad de animo y bondad de vida</a:t>
            </a:r>
            <a:endParaRPr lang="es-MX" dirty="0"/>
          </a:p>
          <a:p>
            <a:pPr lvl="0"/>
            <a:r>
              <a:rPr lang="es-ES" dirty="0"/>
              <a:t>Acción virtuosa o recto modo de proceder</a:t>
            </a:r>
            <a:endParaRPr lang="es-MX" dirty="0"/>
          </a:p>
          <a:p>
            <a:endParaRPr lang="es-MX" dirty="0"/>
          </a:p>
          <a:p>
            <a:r>
              <a:rPr lang="es-ES" dirty="0">
                <a:sym typeface="Wingdings"/>
              </a:rPr>
              <a:t></a:t>
            </a:r>
            <a:r>
              <a:rPr lang="es-ES" dirty="0"/>
              <a:t> Disposición constante del ser humano para las acciones de acuerdo a la moral.</a:t>
            </a:r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64056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Bondad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/>
          </a:p>
          <a:p>
            <a:pPr lvl="0"/>
            <a:r>
              <a:rPr lang="es-ES" dirty="0"/>
              <a:t>Acción buena</a:t>
            </a:r>
            <a:endParaRPr lang="es-MX" dirty="0"/>
          </a:p>
          <a:p>
            <a:pPr lvl="0"/>
            <a:r>
              <a:rPr lang="es-ES" dirty="0"/>
              <a:t>Amabilidad de una persona respecto a otra</a:t>
            </a:r>
            <a:endParaRPr lang="es-MX" dirty="0"/>
          </a:p>
          <a:p>
            <a:pPr lvl="0"/>
            <a:r>
              <a:rPr lang="es-ES" dirty="0"/>
              <a:t>Cualidad de bueno</a:t>
            </a:r>
            <a:endParaRPr lang="es-MX" dirty="0"/>
          </a:p>
          <a:p>
            <a:r>
              <a:rPr lang="es-ES" dirty="0">
                <a:sym typeface="Wingdings"/>
              </a:rPr>
              <a:t></a:t>
            </a:r>
            <a:r>
              <a:rPr lang="es-ES" dirty="0"/>
              <a:t> Inclinación natural del ser humano a hacer el bien.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426147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</TotalTime>
  <Words>345</Words>
  <Application>Microsoft Office PowerPoint</Application>
  <PresentationFormat>Presentación en pantalla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Austin</vt:lpstr>
      <vt:lpstr>Características de la ética</vt:lpstr>
      <vt:lpstr>Presentación de PowerPoint</vt:lpstr>
      <vt:lpstr>Definición de algunos término</vt:lpstr>
      <vt:lpstr>Mal </vt:lpstr>
      <vt:lpstr>Acto</vt:lpstr>
      <vt:lpstr>Acción </vt:lpstr>
      <vt:lpstr>Conciencia </vt:lpstr>
      <vt:lpstr>Virtud </vt:lpstr>
      <vt:lpstr>Bondad </vt:lpstr>
      <vt:lpstr>Felicidad </vt:lpstr>
      <vt:lpstr>Actividad 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Características de la ética</dc:title>
  <dc:creator>Gadeossa</dc:creator>
  <cp:lastModifiedBy>Gadeossa</cp:lastModifiedBy>
  <cp:revision>3</cp:revision>
  <dcterms:created xsi:type="dcterms:W3CDTF">2015-02-17T00:58:18Z</dcterms:created>
  <dcterms:modified xsi:type="dcterms:W3CDTF">2015-02-17T01:18:25Z</dcterms:modified>
</cp:coreProperties>
</file>